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610600" cy="609599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Cooper Black" pitchFamily="18" charset="0"/>
              </a:rPr>
              <a:t>Kanchi</a:t>
            </a:r>
            <a:r>
              <a:rPr lang="en-US" dirty="0" smtClean="0">
                <a:latin typeface="Cooper Black" pitchFamily="18" charset="0"/>
              </a:rPr>
              <a:t> </a:t>
            </a:r>
            <a:r>
              <a:rPr lang="en-US" dirty="0" err="1" smtClean="0">
                <a:latin typeface="Cooper Black" pitchFamily="18" charset="0"/>
              </a:rPr>
              <a:t>Kailsanathar</a:t>
            </a:r>
            <a:r>
              <a:rPr lang="en-US" dirty="0" smtClean="0">
                <a:latin typeface="Cooper Black" pitchFamily="18" charset="0"/>
              </a:rPr>
              <a:t> temple</a:t>
            </a:r>
            <a:endParaRPr lang="en-US" dirty="0"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924800" cy="44196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Situated in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Kanchipuram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 in Tamil Nadu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Made in Dravidian architectural style.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Temple was built around 685-705 AD by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Rajasimha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 ruler of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Pallava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 Dynasty.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Kailasanathar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 means “ Lords of Cosmic Mountain”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Entire temple is made of stone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Foundations are made of granite and it holds the temple, while the superstructure which includes carvings  are made of sandstone.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Temple has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garbagriha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antarala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mandapa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gopuram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, making it complete in all aspects.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Mythical lion mounts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sorrounds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 the pillars , which adds to the </a:t>
            </a:r>
            <a:r>
              <a:rPr lang="en-US" sz="2000" dirty="0" err="1" smtClean="0">
                <a:solidFill>
                  <a:schemeClr val="tx1"/>
                </a:solidFill>
                <a:latin typeface="Bell MT" pitchFamily="18" charset="0"/>
              </a:rPr>
              <a:t>Pallava</a:t>
            </a:r>
            <a:r>
              <a:rPr lang="en-US" sz="2000" dirty="0" smtClean="0">
                <a:solidFill>
                  <a:schemeClr val="tx1"/>
                </a:solidFill>
                <a:latin typeface="Bell MT" pitchFamily="18" charset="0"/>
              </a:rPr>
              <a:t> style. </a:t>
            </a:r>
            <a:endParaRPr lang="en-US" sz="2000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5897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 layout is simple with a tower at center and with the </a:t>
            </a:r>
            <a:r>
              <a:rPr lang="en-US" sz="2400" dirty="0" err="1" smtClean="0">
                <a:latin typeface="Bell MT" pitchFamily="18" charset="0"/>
              </a:rPr>
              <a:t>vimana</a:t>
            </a:r>
            <a:r>
              <a:rPr lang="en-US" sz="2400" dirty="0" smtClean="0">
                <a:latin typeface="Bell MT" pitchFamily="18" charset="0"/>
              </a:rPr>
              <a:t> above the main shrine, square in plan and rising up in a pyramidal shape.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At the top is a small roof in the shape of a dome.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The </a:t>
            </a:r>
            <a:r>
              <a:rPr lang="en-US" sz="2400" dirty="0" err="1" smtClean="0">
                <a:latin typeface="Bell MT" pitchFamily="18" charset="0"/>
              </a:rPr>
              <a:t>gopuram</a:t>
            </a:r>
            <a:r>
              <a:rPr lang="en-US" sz="2400" dirty="0" smtClean="0">
                <a:latin typeface="Bell MT" pitchFamily="18" charset="0"/>
              </a:rPr>
              <a:t> at the entrance are plastered with eight small shrines 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ell MT" pitchFamily="18" charset="0"/>
              </a:rPr>
              <a:t>Images of different gods flood the inner walls, includes: </a:t>
            </a:r>
            <a:r>
              <a:rPr lang="en-US" sz="2400" dirty="0" err="1" smtClean="0">
                <a:latin typeface="Bell MT" pitchFamily="18" charset="0"/>
              </a:rPr>
              <a:t>Durga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Kartikeya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Bhavati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Tripurantaka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Garudarudha</a:t>
            </a:r>
            <a:r>
              <a:rPr lang="en-US" sz="2400" dirty="0" smtClean="0">
                <a:latin typeface="Bell MT" pitchFamily="18" charset="0"/>
              </a:rPr>
              <a:t>- </a:t>
            </a:r>
            <a:r>
              <a:rPr lang="en-US" sz="2400" dirty="0" err="1" smtClean="0">
                <a:latin typeface="Bell MT" pitchFamily="18" charset="0"/>
              </a:rPr>
              <a:t>Vishnu,Asura</a:t>
            </a:r>
            <a:r>
              <a:rPr lang="en-US" sz="2400" dirty="0" smtClean="0">
                <a:latin typeface="Bell MT" pitchFamily="18" charset="0"/>
              </a:rPr>
              <a:t> </a:t>
            </a:r>
            <a:r>
              <a:rPr lang="en-US" sz="2400" dirty="0" err="1" smtClean="0">
                <a:latin typeface="Bell MT" pitchFamily="18" charset="0"/>
              </a:rPr>
              <a:t>Samhara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Narasimha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Trivikarma</a:t>
            </a:r>
            <a:r>
              <a:rPr lang="en-US" sz="2400" dirty="0" smtClean="0">
                <a:latin typeface="Bell MT" pitchFamily="18" charset="0"/>
              </a:rPr>
              <a:t>, Shiva </a:t>
            </a:r>
            <a:r>
              <a:rPr lang="en-US" sz="2400" dirty="0" err="1" smtClean="0">
                <a:latin typeface="Bell MT" pitchFamily="18" charset="0"/>
              </a:rPr>
              <a:t>Tandava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Lingodbhava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Ravana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Vali</a:t>
            </a:r>
            <a:r>
              <a:rPr lang="en-US" sz="2400" dirty="0" smtClean="0">
                <a:latin typeface="Bell MT" pitchFamily="18" charset="0"/>
              </a:rPr>
              <a:t>, </a:t>
            </a:r>
            <a:r>
              <a:rPr lang="en-US" sz="2400" dirty="0" err="1" smtClean="0">
                <a:latin typeface="Bell MT" pitchFamily="18" charset="0"/>
              </a:rPr>
              <a:t>Ardhanariswara</a:t>
            </a:r>
            <a:r>
              <a:rPr lang="en-US" sz="2400" dirty="0" smtClean="0">
                <a:latin typeface="Bell MT" pitchFamily="18" charset="0"/>
              </a:rPr>
              <a:t> (is noteworthy)</a:t>
            </a:r>
            <a:endParaRPr lang="en-US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G:\Academic Year 2017-2018\Even Semester\History of Indian Architecture\Kanchi-Kailasanatha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4114800" cy="2743200"/>
          </a:xfrm>
          <a:prstGeom prst="rect">
            <a:avLst/>
          </a:prstGeom>
          <a:noFill/>
        </p:spPr>
      </p:pic>
      <p:pic>
        <p:nvPicPr>
          <p:cNvPr id="1027" name="Picture 3" descr="G:\Academic Year 2017-2018\Even Semester\History of Indian Architecture\Kanchi-Kailasanathar-tow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52400"/>
            <a:ext cx="3733800" cy="2547541"/>
          </a:xfrm>
          <a:prstGeom prst="rect">
            <a:avLst/>
          </a:prstGeom>
          <a:noFill/>
        </p:spPr>
      </p:pic>
      <p:pic>
        <p:nvPicPr>
          <p:cNvPr id="1028" name="Picture 4" descr="G:\Academic Year 2017-2018\Even Semester\History of Indian Architecture\stock-photo-19424403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429000"/>
            <a:ext cx="4000500" cy="2667000"/>
          </a:xfrm>
          <a:prstGeom prst="rect">
            <a:avLst/>
          </a:prstGeom>
          <a:noFill/>
        </p:spPr>
      </p:pic>
      <p:pic>
        <p:nvPicPr>
          <p:cNvPr id="1030" name="Picture 6" descr="G:\Academic Year 2017-2018\Even Semester\History of Indian Architecture\Kanchi-Kailasanathar-durga-image-insid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50141" y="3352800"/>
            <a:ext cx="4312859" cy="2696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Kanchi Kailsanathar temple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Kanchi Kailsanathar temple</dc:title>
  <dc:creator>user</dc:creator>
  <cp:lastModifiedBy>user</cp:lastModifiedBy>
  <cp:revision>3</cp:revision>
  <dcterms:created xsi:type="dcterms:W3CDTF">2006-08-16T00:00:00Z</dcterms:created>
  <dcterms:modified xsi:type="dcterms:W3CDTF">2017-12-05T18:33:38Z</dcterms:modified>
</cp:coreProperties>
</file>